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4660"/>
  </p:normalViewPr>
  <p:slideViewPr>
    <p:cSldViewPr snapToGrid="0">
      <p:cViewPr>
        <p:scale>
          <a:sx n="50" d="100"/>
          <a:sy n="50" d="100"/>
        </p:scale>
        <p:origin x="2083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1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1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4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0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1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72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8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3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1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5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85E9F-DF30-42EF-BDFC-668FE25F7F9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D9F6A-6F1F-40D0-A453-59B8D1E0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9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60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99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2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6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9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5600" y="-1562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4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2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8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5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5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1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0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94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5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1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04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46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25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4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53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66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6200" y="-1836420"/>
            <a:ext cx="18288000" cy="1028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0960" y="716280"/>
            <a:ext cx="9022080" cy="2545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Nó</a:t>
            </a:r>
            <a:r>
              <a:rPr lang="en-US" sz="3200" dirty="0" smtClean="0"/>
              <a:t> </a:t>
            </a:r>
            <a:r>
              <a:rPr lang="en-US" sz="3200" dirty="0" err="1" smtClean="0"/>
              <a:t>sẽ</a:t>
            </a:r>
            <a:r>
              <a:rPr lang="en-US" sz="3200" dirty="0" smtClean="0"/>
              <a:t> </a:t>
            </a:r>
            <a:r>
              <a:rPr lang="en-US" sz="3200" dirty="0" err="1" smtClean="0"/>
              <a:t>cắt</a:t>
            </a:r>
            <a:r>
              <a:rPr lang="en-US" sz="3200" dirty="0" smtClean="0"/>
              <a:t> </a:t>
            </a:r>
            <a:r>
              <a:rPr lang="en-US" sz="3200" dirty="0" err="1" smtClean="0"/>
              <a:t>đúng</a:t>
            </a:r>
            <a:r>
              <a:rPr lang="en-US" sz="3200" dirty="0" smtClean="0"/>
              <a:t> </a:t>
            </a:r>
            <a:r>
              <a:rPr lang="en-US" sz="3200" dirty="0" err="1" smtClean="0"/>
              <a:t>số</a:t>
            </a:r>
            <a:r>
              <a:rPr lang="en-US" sz="3200" dirty="0" smtClean="0"/>
              <a:t> </a:t>
            </a:r>
            <a:r>
              <a:rPr lang="en-US" sz="3200" dirty="0" err="1" smtClean="0"/>
              <a:t>lượng</a:t>
            </a:r>
            <a:r>
              <a:rPr lang="en-US" sz="3200" dirty="0" smtClean="0"/>
              <a:t> </a:t>
            </a:r>
            <a:r>
              <a:rPr lang="en-US" sz="3200" dirty="0" err="1" smtClean="0"/>
              <a:t>dấu</a:t>
            </a:r>
            <a:r>
              <a:rPr lang="en-US" sz="3200" dirty="0" smtClean="0"/>
              <a:t> </a:t>
            </a:r>
            <a:r>
              <a:rPr lang="en-US" sz="3200" dirty="0" err="1" smtClean="0"/>
              <a:t>cách</a:t>
            </a:r>
            <a:r>
              <a:rPr lang="en-US" sz="3200" dirty="0" smtClean="0"/>
              <a:t> </a:t>
            </a:r>
            <a:r>
              <a:rPr lang="en-US" sz="3200" dirty="0" err="1" smtClean="0"/>
              <a:t>luôn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2012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897380"/>
            <a:ext cx="18288000" cy="1028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1676400" y="5044440"/>
            <a:ext cx="3352800" cy="1645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6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2971800" y="0"/>
            <a:ext cx="18592800" cy="7132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 smtClean="0"/>
              <a:t>Lưu</a:t>
            </a:r>
            <a:r>
              <a:rPr lang="en-US" sz="5400" dirty="0" smtClean="0"/>
              <a:t> ý </a:t>
            </a:r>
            <a:r>
              <a:rPr lang="en-US" sz="5400" dirty="0" err="1" smtClean="0"/>
              <a:t>là</a:t>
            </a:r>
            <a:r>
              <a:rPr lang="en-US" sz="5400" dirty="0" smtClean="0"/>
              <a:t> substring </a:t>
            </a:r>
            <a:r>
              <a:rPr lang="en-US" sz="5400" dirty="0" err="1" smtClean="0"/>
              <a:t>cắt</a:t>
            </a:r>
            <a:r>
              <a:rPr lang="en-US" sz="5400" dirty="0" smtClean="0"/>
              <a:t> </a:t>
            </a:r>
            <a:r>
              <a:rPr lang="en-US" sz="5400" dirty="0" err="1" smtClean="0"/>
              <a:t>từ</a:t>
            </a:r>
            <a:r>
              <a:rPr lang="en-US" sz="5400" dirty="0" smtClean="0"/>
              <a:t> </a:t>
            </a:r>
            <a:r>
              <a:rPr lang="en-US" sz="5400" dirty="0" err="1" smtClean="0"/>
              <a:t>kí</a:t>
            </a:r>
            <a:r>
              <a:rPr lang="en-US" sz="5400" dirty="0" smtClean="0"/>
              <a:t> </a:t>
            </a:r>
            <a:r>
              <a:rPr lang="en-US" sz="5400" dirty="0" err="1" smtClean="0"/>
              <a:t>tự</a:t>
            </a:r>
            <a:r>
              <a:rPr lang="en-US" sz="5400" dirty="0" smtClean="0"/>
              <a:t> </a:t>
            </a:r>
            <a:r>
              <a:rPr lang="en-US" sz="5400" dirty="0" err="1" smtClean="0"/>
              <a:t>bắt</a:t>
            </a:r>
            <a:r>
              <a:rPr lang="en-US" sz="5400" dirty="0" smtClean="0"/>
              <a:t> </a:t>
            </a:r>
            <a:r>
              <a:rPr lang="en-US" sz="5400" dirty="0" err="1" smtClean="0"/>
              <a:t>đầu</a:t>
            </a:r>
            <a:r>
              <a:rPr lang="en-US" sz="5400" dirty="0" smtClean="0"/>
              <a:t> </a:t>
            </a:r>
            <a:r>
              <a:rPr lang="en-US" sz="5400" dirty="0" err="1" smtClean="0"/>
              <a:t>đến</a:t>
            </a:r>
            <a:r>
              <a:rPr lang="en-US" sz="5400" dirty="0" smtClean="0"/>
              <a:t> </a:t>
            </a:r>
            <a:r>
              <a:rPr lang="en-US" sz="5400" dirty="0" err="1" smtClean="0"/>
              <a:t>nhỏ</a:t>
            </a:r>
            <a:r>
              <a:rPr lang="en-US" sz="5400" dirty="0" smtClean="0"/>
              <a:t> </a:t>
            </a:r>
            <a:r>
              <a:rPr lang="en-US" sz="5400" dirty="0" err="1" smtClean="0"/>
              <a:t>hơn</a:t>
            </a:r>
            <a:r>
              <a:rPr lang="en-US" sz="5400" dirty="0" smtClean="0"/>
              <a:t> </a:t>
            </a:r>
            <a:r>
              <a:rPr lang="en-US" sz="5400" dirty="0" err="1" smtClean="0"/>
              <a:t>kí</a:t>
            </a:r>
            <a:r>
              <a:rPr lang="en-US" sz="5400" dirty="0" smtClean="0"/>
              <a:t> </a:t>
            </a:r>
            <a:r>
              <a:rPr lang="en-US" sz="5400" dirty="0" err="1" smtClean="0"/>
              <a:t>tự</a:t>
            </a:r>
            <a:r>
              <a:rPr lang="en-US" sz="5400" dirty="0" smtClean="0"/>
              <a:t> </a:t>
            </a:r>
            <a:r>
              <a:rPr lang="en-US" sz="5400" dirty="0" err="1" smtClean="0"/>
              <a:t>cuối</a:t>
            </a:r>
            <a:endParaRPr lang="en-US" sz="5400" dirty="0" smtClean="0"/>
          </a:p>
          <a:p>
            <a:pPr algn="ctr"/>
            <a:r>
              <a:rPr lang="en-US" sz="5400" dirty="0" err="1" smtClean="0"/>
              <a:t>Ví</a:t>
            </a:r>
            <a:r>
              <a:rPr lang="en-US" sz="5400" dirty="0" smtClean="0"/>
              <a:t> </a:t>
            </a:r>
            <a:r>
              <a:rPr lang="en-US" sz="5400" dirty="0" err="1" smtClean="0"/>
              <a:t>dụ</a:t>
            </a:r>
            <a:r>
              <a:rPr lang="en-US" sz="5400" dirty="0" smtClean="0"/>
              <a:t> sub(3, 7) </a:t>
            </a:r>
            <a:r>
              <a:rPr lang="en-US" sz="5400" dirty="0" err="1" smtClean="0"/>
              <a:t>thì</a:t>
            </a:r>
            <a:r>
              <a:rPr lang="en-US" sz="5400" dirty="0" smtClean="0"/>
              <a:t> </a:t>
            </a:r>
            <a:r>
              <a:rPr lang="en-US" sz="5400" dirty="0" err="1" smtClean="0"/>
              <a:t>sẽ</a:t>
            </a:r>
            <a:r>
              <a:rPr lang="en-US" sz="5400" dirty="0" smtClean="0"/>
              <a:t> </a:t>
            </a:r>
            <a:r>
              <a:rPr lang="en-US" sz="5400" dirty="0" err="1" smtClean="0"/>
              <a:t>lấy</a:t>
            </a:r>
            <a:r>
              <a:rPr lang="en-US" sz="5400" dirty="0" smtClean="0"/>
              <a:t> </a:t>
            </a:r>
            <a:r>
              <a:rPr lang="en-US" sz="5400" dirty="0" err="1" smtClean="0"/>
              <a:t>kí</a:t>
            </a:r>
            <a:r>
              <a:rPr lang="en-US" sz="5400" dirty="0" smtClean="0"/>
              <a:t> </a:t>
            </a:r>
            <a:r>
              <a:rPr lang="en-US" sz="5400" dirty="0" err="1" smtClean="0"/>
              <a:t>tự</a:t>
            </a:r>
            <a:r>
              <a:rPr lang="en-US" sz="5400" dirty="0" smtClean="0"/>
              <a:t> </a:t>
            </a:r>
            <a:r>
              <a:rPr lang="en-US" sz="5400" dirty="0" err="1" smtClean="0"/>
              <a:t>từ</a:t>
            </a:r>
            <a:r>
              <a:rPr lang="en-US" sz="5400" dirty="0" smtClean="0"/>
              <a:t> 3 </a:t>
            </a:r>
            <a:r>
              <a:rPr lang="en-US" sz="5400" dirty="0" err="1" smtClean="0"/>
              <a:t>đến</a:t>
            </a:r>
            <a:r>
              <a:rPr lang="en-US" sz="5400" dirty="0" smtClean="0"/>
              <a:t> 6;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27326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5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12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5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9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41</Words>
  <Application>Microsoft Office PowerPoint</Application>
  <PresentationFormat>Widescreen</PresentationFormat>
  <Paragraphs>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</cp:revision>
  <dcterms:created xsi:type="dcterms:W3CDTF">2023-02-06T15:09:15Z</dcterms:created>
  <dcterms:modified xsi:type="dcterms:W3CDTF">2023-02-08T08:31:31Z</dcterms:modified>
</cp:coreProperties>
</file>